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506" r:id="rId2"/>
    <p:sldId id="503" r:id="rId3"/>
    <p:sldId id="1012" r:id="rId4"/>
    <p:sldId id="1011" r:id="rId5"/>
    <p:sldId id="735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1011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77"/>
    <p:restoredTop sz="88213"/>
  </p:normalViewPr>
  <p:slideViewPr>
    <p:cSldViewPr snapToGrid="0" snapToObjects="1">
      <p:cViewPr varScale="1">
        <p:scale>
          <a:sx n="103" d="100"/>
          <a:sy n="103" d="100"/>
        </p:scale>
        <p:origin x="184" y="62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7" Type="http://schemas.openxmlformats.org/officeDocument/2006/relationships/notesMaster" Target="notesMasters/notesMaster1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270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8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Factors-out </a:t>
            </a:r>
            <a:r>
              <a:rPr lang="en-US" sz="3600" b="1">
                <a:solidFill>
                  <a:schemeClr val="lt1"/>
                </a:solidFill>
              </a:rPr>
              <a:t>and Encapsulates </a:t>
            </a:r>
            <a:r>
              <a:rPr lang="en-US" sz="3600" b="1" dirty="0">
                <a:solidFill>
                  <a:schemeClr val="lt1"/>
                </a:solidFill>
              </a:rPr>
              <a:t>most DDS APIs from the user, reducing “DDS friction” </a:t>
            </a:r>
            <a:endParaRPr lang="en-US" sz="3600" dirty="0">
              <a:solidFill>
                <a:schemeClr val="lt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1473180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598256C-7E15-2146-B6AD-4C0B6376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8" y="2591464"/>
            <a:ext cx="11415738" cy="32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20500</TotalTime>
  <Words>225</Words>
  <Application>Microsoft Macintosh PowerPoint</Application>
  <PresentationFormat>Widescreen</PresentationFormat>
  <Paragraphs>36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Topic Handshake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165</cp:revision>
  <dcterms:created xsi:type="dcterms:W3CDTF">2021-03-16T04:28:05Z</dcterms:created>
  <dcterms:modified xsi:type="dcterms:W3CDTF">2022-06-24T13:33:01Z</dcterms:modified>
</cp:coreProperties>
</file>